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Relationship Id="rId4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556B6D-9360-034B-A331-AA852CBB13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37F4189-7E16-AF44-B9B8-A8465883C6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C5F28B-4B93-4448-9AED-D92FF7F04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25282F7-74B4-8449-9F2F-51F9645D1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5115BA1-DB8F-D44F-8AF1-245BB967F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722889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AEA1AA-B4E7-7E4A-9CCC-7171D35A0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14D8A7B-8D0A-F04A-AD26-FD17E40B0D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6592C40-3DB2-344C-BBE8-9DEAB1EB0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230E22-6DE8-8A4B-AD76-4F8A0BB35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340853-C4DF-C04A-AB48-A90844C3B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49241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3D3F96C-04E6-204B-A122-9F2AED9261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1E49A5C-50B2-4545-9274-498E21E804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57AF4E-3A84-D245-A2CF-742F17BE1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E465BE7-B68B-A74A-8E46-3721BA590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D73D0F-1CB4-AC40-A92A-C97BF6F94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213953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C5703E-E6B2-4E4B-A140-C0C5DB84E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8A8B8E-BC4C-B24F-AE0E-AEC71678DB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E6C83B5-5BE0-FE4B-BE03-BB3E52AE9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9ED9987-B33B-3D43-81F7-0F888084A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9AD94C7-3540-F843-BADC-86BDDA47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98593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46D754-6E9D-6640-AE5E-826164765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B11D776-AB54-6547-BABD-924391F47A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96CB6B-2730-8647-9154-5F2E0A4F3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301B73-476B-514B-9E71-394F1675A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75A382-E836-9643-8975-BBD04DD17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798121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CB41A0-C408-D043-A47D-E7751C591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4ACD429-4CE0-DC45-BBBA-C36F15C6ED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EE56EA7-9E9F-DE41-9353-488091A9E7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C2C2E2A-84A2-3043-9F19-3267AE065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08FC25E-D42B-F048-AE06-7B362927D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998D171-2D66-EE46-B40E-5B55F526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572625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90A526-1D78-9F44-A9E1-A492A9774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8912F8C-99B0-B14E-BF8A-CF62341B0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745A49B-C77E-CD49-A71F-1A8C46B3EA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D11BD13-05C0-3F46-A985-583A099C7C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71A7C0F-A264-1C49-8FF6-AF77CC9173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0E9CD34-3813-D64A-8BBE-2A8EBA4CC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AA73598-5F5A-4F4E-B243-B135E1C2A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F2612A8-8A51-2048-AD70-9C4D90DC7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2696552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65139D-F5FE-FB43-A47C-EEA018746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612DAA7-A75B-4E4D-9C2F-9E88F1C7B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D0AB2B0-625C-C84B-BACC-DA8E7A6F5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F008CBB-3F0F-1542-8D94-E0DB3CE42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26770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9EA8053-15FD-E141-A3EF-3D170DEAA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4C8645-28CF-0D4F-BE62-0158B1EF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57F38E1-7334-9342-8049-020EAE606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525052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F3B6ED-F719-B146-B066-9722EC230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5C6DA7-6026-B34A-80BA-2A33F0BB7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F6408BC-F478-444C-A8D9-119618492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0AC20E0-7DE8-E34C-99A7-49A83F02C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8647AB-5CF5-9340-B1A7-C5FB9CE63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5D7A112-233B-124F-B1A6-B655D10D1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1419484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EDAFF7-BF97-D54C-B964-8AC57B98E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1CB98C9-4DF0-1B43-8BD0-B4B8235C85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1BF9316-3F28-1E42-8DAE-EF7846D9E6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16BFF8-1A07-1843-A94D-20AF7D204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5E4F03-3D33-CC46-8336-F3688DB0E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E55811-6859-0142-937E-932B6072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333064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FB7ED90-96E5-144A-BB7D-4B635DA87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F93A7A-DA87-B641-9B81-E960197A0F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AA0691E-AB78-BD4A-9C6D-09C69F9E92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5BE54-E06C-DB47-B0EF-913DD98AD4DA}" type="datetimeFigureOut">
              <a:rPr lang="es-US" smtClean="0"/>
              <a:t>8/27/2018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8D2B73-8F6E-5B45-B5E6-24F85E5C34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F188C10-9EED-AA44-B91E-83F0A26BCB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BCF3C-05ED-3641-A532-A60A5ACF1FD1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283619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5.jpeg" /><Relationship Id="rId5" Type="http://schemas.openxmlformats.org/officeDocument/2006/relationships/image" Target="../media/image4.jpeg" /><Relationship Id="rId4" Type="http://schemas.openxmlformats.org/officeDocument/2006/relationships/image" Target="../media/image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621EE7-D03D-BB46-B40B-1C80B495D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4791"/>
            <a:ext cx="9144000" cy="664337"/>
          </a:xfrm>
        </p:spPr>
        <p:txBody>
          <a:bodyPr>
            <a:normAutofit/>
          </a:bodyPr>
          <a:lstStyle/>
          <a:p>
            <a:r>
              <a:rPr lang="es-US" sz="4000"/>
              <a:t>Certificacion equipo de seguridad</a:t>
            </a:r>
          </a:p>
        </p:txBody>
      </p:sp>
      <p:pic>
        <p:nvPicPr>
          <p:cNvPr id="4" name="Imagen 4">
            <a:extLst>
              <a:ext uri="{FF2B5EF4-FFF2-40B4-BE49-F238E27FC236}">
                <a16:creationId xmlns:a16="http://schemas.microsoft.com/office/drawing/2014/main" id="{EEA7EB1E-C804-5148-96CC-02CB2AB4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93" y="910451"/>
            <a:ext cx="2138038" cy="2850718"/>
          </a:xfrm>
          <a:prstGeom prst="rect">
            <a:avLst/>
          </a:prstGeom>
        </p:spPr>
      </p:pic>
      <p:pic>
        <p:nvPicPr>
          <p:cNvPr id="8" name="Imagen 8">
            <a:extLst>
              <a:ext uri="{FF2B5EF4-FFF2-40B4-BE49-F238E27FC236}">
                <a16:creationId xmlns:a16="http://schemas.microsoft.com/office/drawing/2014/main" id="{E951B5A6-2CAF-FF48-9913-1B4CF9DF8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937" y="897101"/>
            <a:ext cx="2722063" cy="2864068"/>
          </a:xfrm>
          <a:prstGeom prst="rect">
            <a:avLst/>
          </a:prstGeom>
        </p:spPr>
      </p:pic>
      <p:pic>
        <p:nvPicPr>
          <p:cNvPr id="10" name="Imagen 10">
            <a:extLst>
              <a:ext uri="{FF2B5EF4-FFF2-40B4-BE49-F238E27FC236}">
                <a16:creationId xmlns:a16="http://schemas.microsoft.com/office/drawing/2014/main" id="{FEABBD1C-1419-ED45-ACDB-2962453B25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850" y="910451"/>
            <a:ext cx="4835874" cy="2882810"/>
          </a:xfrm>
          <a:prstGeom prst="rect">
            <a:avLst/>
          </a:prstGeom>
        </p:spPr>
      </p:pic>
      <p:pic>
        <p:nvPicPr>
          <p:cNvPr id="12" name="Imagen 12">
            <a:extLst>
              <a:ext uri="{FF2B5EF4-FFF2-40B4-BE49-F238E27FC236}">
                <a16:creationId xmlns:a16="http://schemas.microsoft.com/office/drawing/2014/main" id="{DE4C1319-A04C-1D40-86D0-FCA63BC28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93" y="3862492"/>
            <a:ext cx="2138038" cy="2850717"/>
          </a:xfrm>
          <a:prstGeom prst="rect">
            <a:avLst/>
          </a:prstGeom>
        </p:spPr>
      </p:pic>
      <p:pic>
        <p:nvPicPr>
          <p:cNvPr id="14" name="Imagen 14">
            <a:extLst>
              <a:ext uri="{FF2B5EF4-FFF2-40B4-BE49-F238E27FC236}">
                <a16:creationId xmlns:a16="http://schemas.microsoft.com/office/drawing/2014/main" id="{B6CB5D8E-6CE9-654B-923E-C753D5E8F5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208" y="3850822"/>
            <a:ext cx="3816516" cy="286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5740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Panorámica</PresentationFormat>
  <Slides>1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Certificacion equipo de seguridad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Certificacion equipo de seguridad</dc:title>
  <cp:revision>1</cp:revision>
  <dcterms:modified xsi:type="dcterms:W3CDTF">2018-08-27T19:11:10Z</dcterms:modified>
</cp:coreProperties>
</file>